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0692130" cy="7559675"/>
  <p:notesSz cx="9144000" cy="6858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36500" y="1237251"/>
            <a:ext cx="8019000" cy="2632000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kumimoji="0" lang="zh-CN" altLang="en-US" sz="496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96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6500" y="3970751"/>
            <a:ext cx="8019000" cy="182524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6285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8220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kumimoji="0" lang="zh-CN" altLang="en-US" sz="1985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98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4988" y="1763713"/>
            <a:ext cx="9621837" cy="4989512"/>
          </a:xfrm>
        </p:spPr>
        <p:txBody>
          <a:bodyPr vert="eaVert"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51700" y="302751"/>
            <a:ext cx="2405700" cy="6450500"/>
          </a:xfrm>
        </p:spPr>
        <p:txBody>
          <a:bodyPr vert="eaVert"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4600" y="302751"/>
            <a:ext cx="7077639" cy="6450500"/>
          </a:xfrm>
        </p:spPr>
        <p:txBody>
          <a:bodyPr vert="eaVert"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1837" cy="4989512"/>
          </a:xfrm>
        </p:spPr>
        <p:txBody>
          <a:bodyPr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4988" y="1763713"/>
            <a:ext cx="9621837" cy="4989512"/>
          </a:xfrm>
        </p:spPr>
        <p:txBody>
          <a:bodyPr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9506" y="1884751"/>
            <a:ext cx="9221850" cy="3144749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kumimoji="0" lang="zh-CN" altLang="en-US" sz="496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96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9506" y="5059251"/>
            <a:ext cx="9221850" cy="165374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6285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822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98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98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4600" y="1764000"/>
            <a:ext cx="4715172" cy="4989251"/>
          </a:xfrm>
        </p:spPr>
        <p:txBody>
          <a:bodyPr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42228" y="1764000"/>
            <a:ext cx="4715172" cy="4989251"/>
          </a:xfrm>
        </p:spPr>
        <p:txBody>
          <a:bodyPr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6468" y="402500"/>
            <a:ext cx="9221850" cy="1461251"/>
          </a:xfrm>
        </p:spPr>
        <p:txBody>
          <a:bodyPr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40763" y="1960483"/>
            <a:ext cx="4273971" cy="908249"/>
          </a:xfrm>
        </p:spPr>
        <p:txBody>
          <a:bodyPr anchor="ctr" anchorCtr="0"/>
          <a:lstStyle>
            <a:lvl1pPr marL="0" indent="0">
              <a:buNone/>
              <a:defRPr sz="2315"/>
            </a:lvl1pPr>
            <a:lvl2pPr marL="377825" indent="0">
              <a:buNone/>
              <a:defRPr sz="1985"/>
            </a:lvl2pPr>
            <a:lvl3pPr marL="756285" indent="0">
              <a:buNone/>
              <a:defRPr sz="1655"/>
            </a:lvl3pPr>
            <a:lvl4pPr marL="1134110" indent="0">
              <a:buNone/>
              <a:defRPr sz="1490"/>
            </a:lvl4pPr>
            <a:lvl5pPr marL="1511935" indent="0">
              <a:buNone/>
              <a:defRPr sz="1490"/>
            </a:lvl5pPr>
            <a:lvl6pPr marL="1889760" indent="0">
              <a:buNone/>
              <a:defRPr sz="1490"/>
            </a:lvl6pPr>
            <a:lvl7pPr marL="2268220" indent="0">
              <a:buNone/>
              <a:defRPr sz="1490"/>
            </a:lvl7pPr>
            <a:lvl8pPr marL="2646045" indent="0">
              <a:buNone/>
              <a:defRPr sz="1490"/>
            </a:lvl8pPr>
            <a:lvl9pPr marL="3023870" indent="0">
              <a:buNone/>
              <a:defRPr sz="1490"/>
            </a:lvl9pPr>
          </a:lstStyle>
          <a:p>
            <a:pPr lvl="0"/>
            <a:r>
              <a:rPr kumimoji="0" lang="zh-CN" altLang="en-US" sz="231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31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40763" y="2938213"/>
            <a:ext cx="4273971" cy="3885037"/>
          </a:xfrm>
        </p:spPr>
        <p:txBody>
          <a:bodyPr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7137" y="1960483"/>
            <a:ext cx="4295020" cy="908249"/>
          </a:xfrm>
        </p:spPr>
        <p:txBody>
          <a:bodyPr anchor="ctr" anchorCtr="0"/>
          <a:lstStyle>
            <a:lvl1pPr marL="0" indent="0">
              <a:buNone/>
              <a:defRPr sz="2315"/>
            </a:lvl1pPr>
            <a:lvl2pPr marL="377825" indent="0">
              <a:buNone/>
              <a:defRPr sz="1985"/>
            </a:lvl2pPr>
            <a:lvl3pPr marL="756285" indent="0">
              <a:buNone/>
              <a:defRPr sz="1655"/>
            </a:lvl3pPr>
            <a:lvl4pPr marL="1134110" indent="0">
              <a:buNone/>
              <a:defRPr sz="1490"/>
            </a:lvl4pPr>
            <a:lvl5pPr marL="1511935" indent="0">
              <a:buNone/>
              <a:defRPr sz="1490"/>
            </a:lvl5pPr>
            <a:lvl6pPr marL="1889760" indent="0">
              <a:buNone/>
              <a:defRPr sz="1490"/>
            </a:lvl6pPr>
            <a:lvl7pPr marL="2268220" indent="0">
              <a:buNone/>
              <a:defRPr sz="1490"/>
            </a:lvl7pPr>
            <a:lvl8pPr marL="2646045" indent="0">
              <a:buNone/>
              <a:defRPr sz="1490"/>
            </a:lvl8pPr>
            <a:lvl9pPr marL="3023870" indent="0">
              <a:buNone/>
              <a:defRPr sz="1490"/>
            </a:lvl9pPr>
          </a:lstStyle>
          <a:p>
            <a:pPr lvl="0"/>
            <a:r>
              <a:rPr kumimoji="0" lang="zh-CN" altLang="en-US" sz="231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31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7137" y="2938213"/>
            <a:ext cx="4295020" cy="3885037"/>
          </a:xfrm>
        </p:spPr>
        <p:txBody>
          <a:bodyPr/>
          <a:lstStyle/>
          <a:p>
            <a:pPr lvl="0"/>
            <a:r>
              <a:rPr kumimoji="0" lang="zh-CN" altLang="en-US" sz="3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5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/>
          <a:p>
            <a:r>
              <a:rPr kumimoji="0" lang="zh-CN" altLang="en-US" sz="4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6468" y="504000"/>
            <a:ext cx="3448448" cy="176400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kumimoji="0" lang="zh-CN" altLang="en-US" sz="2645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64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45493" y="1088500"/>
            <a:ext cx="5412825" cy="537250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kumimoji="0" lang="zh-CN" altLang="en-US" sz="264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645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315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315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985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985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55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55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55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5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6468" y="2268000"/>
            <a:ext cx="3448448" cy="4201751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6285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8220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kumimoji="0" lang="zh-CN" altLang="en-US" sz="132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32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6468" y="504000"/>
            <a:ext cx="3652880" cy="176400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kumimoji="0" lang="zh-CN" altLang="en-US" sz="2645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64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45493" y="504001"/>
            <a:ext cx="5412825" cy="5957000"/>
          </a:xfrm>
        </p:spPr>
        <p:txBody>
          <a:bodyPr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6285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8220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pPr marL="0" marR="0" lvl="0" indent="0" algn="l" defTabSz="1008380" rtl="0" eaLnBrk="1" fontAlgn="base" latinLnBrk="0" hangingPunct="1">
              <a:lnSpc>
                <a:spcPct val="100000"/>
              </a:lnSpc>
              <a:spcBef>
                <a:spcPct val="22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6468" y="2268000"/>
            <a:ext cx="3652880" cy="4201751"/>
          </a:xfrm>
        </p:spPr>
        <p:txBody>
          <a:bodyPr/>
          <a:lstStyle>
            <a:lvl1pPr marL="0" indent="0">
              <a:buNone/>
              <a:defRPr sz="1655"/>
            </a:lvl1pPr>
            <a:lvl2pPr marL="377825" indent="0">
              <a:buNone/>
              <a:defRPr sz="1490"/>
            </a:lvl2pPr>
            <a:lvl3pPr marL="756285" indent="0">
              <a:buNone/>
              <a:defRPr sz="1325"/>
            </a:lvl3pPr>
            <a:lvl4pPr marL="1134110" indent="0">
              <a:buNone/>
              <a:defRPr sz="1155"/>
            </a:lvl4pPr>
            <a:lvl5pPr marL="1511935" indent="0">
              <a:buNone/>
              <a:defRPr sz="1155"/>
            </a:lvl5pPr>
            <a:lvl6pPr marL="1889760" indent="0">
              <a:buNone/>
              <a:defRPr sz="1155"/>
            </a:lvl6pPr>
            <a:lvl7pPr marL="2268220" indent="0">
              <a:buNone/>
              <a:defRPr sz="1155"/>
            </a:lvl7pPr>
            <a:lvl8pPr marL="2646045" indent="0">
              <a:buNone/>
              <a:defRPr sz="1155"/>
            </a:lvl8pPr>
            <a:lvl9pPr marL="3023870" indent="0">
              <a:buNone/>
              <a:defRPr sz="1155"/>
            </a:lvl9pPr>
          </a:lstStyle>
          <a:p>
            <a:pPr lvl="0"/>
            <a:r>
              <a:rPr kumimoji="0" lang="zh-CN" altLang="en-US" sz="165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65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1837" cy="49895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534988" y="6884988"/>
            <a:ext cx="2493962" cy="5238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5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652838" y="6884988"/>
            <a:ext cx="3386137" cy="5238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5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7662863" y="6884988"/>
            <a:ext cx="2493962" cy="5238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500"/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ctr" defTabSz="1007745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8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77825" indent="-377825" algn="l" defTabSz="1008380" rtl="0" eaLnBrk="0" fontAlgn="base" hangingPunct="0">
        <a:lnSpc>
          <a:spcPct val="100000"/>
        </a:lnSpc>
        <a:spcBef>
          <a:spcPct val="22000"/>
        </a:spcBef>
        <a:spcAft>
          <a:spcPct val="0"/>
        </a:spcAft>
        <a:buClrTx/>
        <a:buSzTx/>
        <a:buFontTx/>
        <a:buChar char="•"/>
        <a:defRPr kumimoji="0" sz="35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819150" lvl="1" indent="-314325" algn="l" defTabSz="1008380" rtl="0" eaLnBrk="0" fontAlgn="base" hangingPunct="0">
        <a:lnSpc>
          <a:spcPct val="100000"/>
        </a:lnSpc>
        <a:spcBef>
          <a:spcPct val="22000"/>
        </a:spcBef>
        <a:spcAft>
          <a:spcPct val="0"/>
        </a:spcAft>
        <a:buClrTx/>
        <a:buSzTx/>
        <a:buFontTx/>
        <a:buChar char="–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60475" lvl="2" indent="-252730" algn="l" defTabSz="1008380" rtl="0" eaLnBrk="0" fontAlgn="base" hangingPunct="0">
        <a:lnSpc>
          <a:spcPct val="100000"/>
        </a:lnSpc>
        <a:spcBef>
          <a:spcPct val="22000"/>
        </a:spcBef>
        <a:spcAft>
          <a:spcPct val="0"/>
        </a:spcAft>
        <a:buClrTx/>
        <a:buSzTx/>
        <a:buFontTx/>
        <a:buChar char="•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64030" lvl="3" indent="-252730" algn="l" defTabSz="1008380" rtl="0" eaLnBrk="0" fontAlgn="base" hangingPunct="0">
        <a:lnSpc>
          <a:spcPct val="100000"/>
        </a:lnSpc>
        <a:spcBef>
          <a:spcPct val="22000"/>
        </a:spcBef>
        <a:spcAft>
          <a:spcPct val="0"/>
        </a:spcAft>
        <a:buClrTx/>
        <a:buSzTx/>
        <a:buFontTx/>
        <a:buChar char="–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268855" lvl="4" indent="-252730" algn="l" defTabSz="1008380" rtl="0" eaLnBrk="0" fontAlgn="base" hangingPunct="0">
        <a:lnSpc>
          <a:spcPct val="100000"/>
        </a:lnSpc>
        <a:spcBef>
          <a:spcPct val="22000"/>
        </a:spcBef>
        <a:spcAft>
          <a:spcPct val="0"/>
        </a:spcAft>
        <a:buClrTx/>
        <a:buSzTx/>
        <a:buFontTx/>
        <a:buChar char="»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771775" lvl="5" indent="-252095" algn="l" defTabSz="1007745" eaLnBrk="1" fontAlgn="base" latinLnBrk="0" hangingPunct="1">
        <a:lnSpc>
          <a:spcPct val="100000"/>
        </a:lnSpc>
        <a:spcBef>
          <a:spcPct val="22000"/>
        </a:spcBef>
        <a:spcAft>
          <a:spcPct val="0"/>
        </a:spcAft>
        <a:buChar char="»"/>
        <a:defRPr sz="220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275965" lvl="6" indent="-252095" algn="l" defTabSz="1007745" eaLnBrk="1" fontAlgn="base" latinLnBrk="0" hangingPunct="1">
        <a:lnSpc>
          <a:spcPct val="100000"/>
        </a:lnSpc>
        <a:spcBef>
          <a:spcPct val="22000"/>
        </a:spcBef>
        <a:spcAft>
          <a:spcPct val="0"/>
        </a:spcAft>
        <a:buChar char="»"/>
        <a:defRPr sz="220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780155" lvl="7" indent="-252095" algn="l" defTabSz="1007745" eaLnBrk="1" fontAlgn="base" latinLnBrk="0" hangingPunct="1">
        <a:lnSpc>
          <a:spcPct val="100000"/>
        </a:lnSpc>
        <a:spcBef>
          <a:spcPct val="22000"/>
        </a:spcBef>
        <a:spcAft>
          <a:spcPct val="0"/>
        </a:spcAft>
        <a:buChar char="»"/>
        <a:defRPr sz="220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283710" lvl="8" indent="-252095" algn="l" defTabSz="1007745" eaLnBrk="1" fontAlgn="base" latinLnBrk="0" hangingPunct="1">
        <a:lnSpc>
          <a:spcPct val="100000"/>
        </a:lnSpc>
        <a:spcBef>
          <a:spcPct val="22000"/>
        </a:spcBef>
        <a:spcAft>
          <a:spcPct val="0"/>
        </a:spcAft>
        <a:buChar char="»"/>
        <a:defRPr sz="220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007745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985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0419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007745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511935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016125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20315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302387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52806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403225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图片 3" descr="1 "/>
          <p:cNvPicPr/>
          <p:nvPr/>
        </p:nvPicPr>
        <p:blipFill>
          <a:blip r:embed="rId1"/>
          <a:stretch>
            <a:fillRect/>
          </a:stretch>
        </p:blipFill>
        <p:spPr>
          <a:xfrm>
            <a:off x="2190750" y="1230313"/>
            <a:ext cx="6237288" cy="5386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3" descr="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3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3" descr="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1300" y="12420600"/>
            <a:ext cx="3302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" descr="2 "/>
          <p:cNvPicPr/>
          <p:nvPr/>
        </p:nvPicPr>
        <p:blipFill>
          <a:blip r:embed="rId1"/>
          <a:stretch>
            <a:fillRect/>
          </a:stretch>
        </p:blipFill>
        <p:spPr>
          <a:xfrm>
            <a:off x="2293938" y="901700"/>
            <a:ext cx="6237287" cy="5386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3" descr="3 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 3" descr="4 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3" descr="5 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3" descr="6 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3" descr="7 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3" descr="8 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3" descr="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2024063"/>
            <a:ext cx="6237287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8917,&quot;width&quot;:15840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/>
  <Paragraphs>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2021-06-20T05:06:32Z</cp:lastPrinted>
  <dcterms:created xsi:type="dcterms:W3CDTF">2021-06-20T05:06:32Z</dcterms:created>
  <dcterms:modified xsi:type="dcterms:W3CDTF">2021-11-08T11:35:45Z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A191672D597D4A8FAABC8E1BF8BDF682</vt:lpwstr>
  </property>
  <property fmtid="{D5CDD505-2E9C-101B-9397-08002B2CF9AE}" pid="7" name="KSOProductBuildVer">
    <vt:lpwstr>2052-11.1.0.11045</vt:lpwstr>
  </property>
</Properties>
</file>